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8450" cy="97821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76" d="100"/>
          <a:sy n="76" d="100"/>
        </p:scale>
        <p:origin x="-4014" y="-3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2CE2E-36B9-4A51-B934-36FC72E0D2A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058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AE633-7205-4DC3-848F-0CE1CDD84D7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425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1D0A1-D65D-4082-ADF3-30FB4358846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6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A72869-C86A-4BCC-95D9-00DA8C337A4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94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A9F904-F549-4031-907B-80C02B1ED96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073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21768-A566-4B06-B10D-4D1693E3708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92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C75CEA-A6ED-4F2C-8CA6-CCFBF36F2F3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45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A51C0C-3D52-464F-9E39-F2C71AF71D3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8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AF683-0BA0-4F5E-8E90-B913BC6E686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4624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8DF62-C70A-422F-AC02-765F2FA89F5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45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7778E-D9FB-4CE8-A9B4-44130969385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9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16BE73D-3E5C-41A4-8F97-C1A3F43353C9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538" y="4837565"/>
            <a:ext cx="3311525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1887538" y="4293053"/>
            <a:ext cx="305435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1000"/>
              <a:t>Control without primary antibody (parallel section).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1906588" y="7088640"/>
            <a:ext cx="1831975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1000"/>
              <a:t>Anti-human PlGF #342/3B10.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902924" y="1116404"/>
            <a:ext cx="505458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de-DE" sz="2400" b="1" u="sng" dirty="0" smtClean="0"/>
              <a:t>Anti-human </a:t>
            </a:r>
            <a:r>
              <a:rPr lang="de-DE" sz="2400" b="1" u="sng" dirty="0" err="1"/>
              <a:t>PlGF</a:t>
            </a:r>
            <a:r>
              <a:rPr lang="de-DE" sz="2400" b="1" u="sng" dirty="0"/>
              <a:t> </a:t>
            </a:r>
            <a:r>
              <a:rPr lang="de-DE" sz="2400" b="1" u="sng" dirty="0" err="1" smtClean="0"/>
              <a:t>antibody</a:t>
            </a:r>
            <a:r>
              <a:rPr lang="de-DE" sz="2400" b="1" u="sng" dirty="0" smtClean="0"/>
              <a:t> #3B10</a:t>
            </a:r>
          </a:p>
          <a:p>
            <a:pPr algn="ctr"/>
            <a:r>
              <a:rPr lang="de-DE" sz="1600" dirty="0" smtClean="0"/>
              <a:t>(</a:t>
            </a:r>
            <a:r>
              <a:rPr lang="de-DE" sz="1600" dirty="0" err="1" smtClean="0"/>
              <a:t>Cat</a:t>
            </a:r>
            <a:r>
              <a:rPr lang="de-DE" sz="1600" dirty="0" smtClean="0"/>
              <a:t># 101-M65)</a:t>
            </a:r>
            <a:endParaRPr lang="de-DE" sz="1600" dirty="0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981075" y="7884368"/>
            <a:ext cx="51323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1000" dirty="0"/>
              <a:t>The </a:t>
            </a:r>
            <a:r>
              <a:rPr lang="de-DE" sz="1000" dirty="0" err="1"/>
              <a:t>experiment</a:t>
            </a:r>
            <a:r>
              <a:rPr lang="de-DE" sz="1000" dirty="0"/>
              <a:t> was </a:t>
            </a:r>
            <a:r>
              <a:rPr lang="de-DE" sz="1000" dirty="0" err="1"/>
              <a:t>performed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PD. Dr. Jörg Wilting, Pädiatrie I, Zentrum für Kinderheilkunde und Jugendmedizin in Göttingen, Germany.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1743597" y="2051720"/>
            <a:ext cx="3403600" cy="2727325"/>
            <a:chOff x="1781175" y="1954213"/>
            <a:chExt cx="3403600" cy="2727325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1025" y="2195513"/>
              <a:ext cx="3333750" cy="2486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61" name="Text Box 13"/>
            <p:cNvSpPr txBox="1">
              <a:spLocks noChangeArrowheads="1"/>
            </p:cNvSpPr>
            <p:nvPr/>
          </p:nvSpPr>
          <p:spPr bwMode="auto">
            <a:xfrm>
              <a:off x="1781175" y="1954213"/>
              <a:ext cx="301556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200" b="1" u="sng" dirty="0"/>
                <a:t>Human Placenta </a:t>
              </a:r>
              <a:r>
                <a:rPr lang="de-DE" sz="1200" b="1" u="sng" dirty="0" err="1" smtClean="0"/>
                <a:t>villous</a:t>
              </a:r>
              <a:r>
                <a:rPr lang="de-DE" sz="1200" b="1" u="sng" dirty="0" smtClean="0"/>
                <a:t> (</a:t>
              </a:r>
              <a:r>
                <a:rPr lang="de-DE" sz="1200" b="1" u="sng" dirty="0" err="1" smtClean="0"/>
                <a:t>cryo</a:t>
              </a:r>
              <a:r>
                <a:rPr lang="de-DE" sz="1200" b="1" u="sng" dirty="0" smtClean="0"/>
                <a:t> </a:t>
              </a:r>
              <a:r>
                <a:rPr lang="de-DE" sz="1200" b="1" u="sng" dirty="0" err="1" smtClean="0"/>
                <a:t>section</a:t>
              </a:r>
              <a:r>
                <a:rPr lang="de-DE" sz="1200" b="1" u="sng" dirty="0" smtClean="0"/>
                <a:t>):</a:t>
              </a:r>
              <a:endParaRPr lang="de-DE" sz="1200" b="1" u="sng" dirty="0"/>
            </a:p>
          </p:txBody>
        </p:sp>
      </p:grp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1804988" y="7352165"/>
            <a:ext cx="36401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de-DE" sz="1000"/>
              <a:t>Note, that the syncytiothroblast layer is positiv for PlGF but not other fetal cells insite the trophoblast villi.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-4762" y="113401"/>
            <a:ext cx="6602114" cy="8779079"/>
            <a:chOff x="-4762" y="113401"/>
            <a:chExt cx="6602114" cy="8779079"/>
          </a:xfrm>
        </p:grpSpPr>
        <p:grpSp>
          <p:nvGrpSpPr>
            <p:cNvPr id="14" name="Gruppieren 13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16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-4762" y="8661648"/>
              <a:ext cx="2436886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900" b="1" dirty="0">
                  <a:latin typeface="Times New Roman" pitchFamily="18" charset="0"/>
                </a:rPr>
                <a:t>http://www.reliatech.de / </a:t>
              </a:r>
              <a:r>
                <a:rPr lang="de-DE" sz="900" b="1" dirty="0" smtClean="0">
                  <a:latin typeface="Times New Roman" pitchFamily="18" charset="0"/>
                </a:rPr>
                <a:t>orders@reliatech.de</a:t>
              </a:r>
              <a:endParaRPr lang="de-DE" sz="9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10</cp:revision>
  <dcterms:created xsi:type="dcterms:W3CDTF">2008-02-19T08:48:02Z</dcterms:created>
  <dcterms:modified xsi:type="dcterms:W3CDTF">2015-03-24T10:43:25Z</dcterms:modified>
</cp:coreProperties>
</file>